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56" r:id="rId2"/>
    <p:sldId id="258" r:id="rId3"/>
    <p:sldId id="271" r:id="rId4"/>
    <p:sldId id="272" r:id="rId5"/>
    <p:sldId id="259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94632" autoAdjust="0"/>
  </p:normalViewPr>
  <p:slideViewPr>
    <p:cSldViewPr>
      <p:cViewPr>
        <p:scale>
          <a:sx n="77" d="100"/>
          <a:sy n="77" d="100"/>
        </p:scale>
        <p:origin x="-1618" y="-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7F749-44A3-4FFE-8CFB-DC49C981A8A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0BE2A-96A7-4481-A906-5492619ED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264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0BE2A-96A7-4481-A906-5492619ED33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941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2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hyperlink" Target="file:///H:\&#1059;&#1095;&#1077;&#1073;&#1085;&#1086;-&#1084;&#1077;&#1090;&#1086;&#1076;&#1080;&#1095;&#1077;&#1089;&#1082;&#1086;&#1077;%20&#1086;&#1073;&#1077;&#1089;&#1087;&#1077;&#1095;&#1077;&#1085;&#1080;&#1077;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МБОУ «Школа №42» </a:t>
            </a:r>
            <a:endParaRPr lang="ru-RU" sz="2800" dirty="0" smtClean="0">
              <a:solidFill>
                <a:srgbClr val="7030A0"/>
              </a:solidFill>
            </a:endParaRPr>
          </a:p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Приволжского </a:t>
            </a:r>
            <a:r>
              <a:rPr lang="ru-RU" sz="2800" dirty="0" smtClean="0">
                <a:solidFill>
                  <a:srgbClr val="7030A0"/>
                </a:solidFill>
              </a:rPr>
              <a:t>района г.Казани</a:t>
            </a:r>
          </a:p>
          <a:p>
            <a:pPr algn="ctr"/>
            <a:r>
              <a:rPr lang="ru-RU" sz="4800" dirty="0" smtClean="0">
                <a:solidFill>
                  <a:srgbClr val="92D050"/>
                </a:solidFill>
              </a:rPr>
              <a:t> 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Презентация кабинетов математики, физики и информатики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28179"/>
            <a:ext cx="3025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творчества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8" y="116632"/>
            <a:ext cx="5507416" cy="2760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71830"/>
            <a:ext cx="5544616" cy="3307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детьми 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Алексеева\Desktop\Фото каб\Новая папка\IMG_73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03885" y="1345251"/>
            <a:ext cx="5040560" cy="432048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лексеева\Desktop\Фото каб\Новая папка\IMG_7373.JPG"/>
          <p:cNvPicPr/>
          <p:nvPr/>
        </p:nvPicPr>
        <p:blipFill>
          <a:blip r:embed="rId3" cstate="print"/>
          <a:srcRect r="6402" b="12579"/>
          <a:stretch>
            <a:fillRect/>
          </a:stretch>
        </p:blipFill>
        <p:spPr bwMode="auto">
          <a:xfrm>
            <a:off x="4413854" y="3140968"/>
            <a:ext cx="4730146" cy="33128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292080" y="1484784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Собрана коллекция творческих работ учащихся</a:t>
            </a:r>
            <a:endParaRPr lang="ru-RU" sz="2400" b="1" dirty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88640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Учебно-информационные стенды 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331" y="711859"/>
            <a:ext cx="5004048" cy="2814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063" y="3631571"/>
            <a:ext cx="5364088" cy="3017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:\Users\Алексеева\Desktop\Фото каб\Новая папка\IMG_73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374820"/>
            <a:ext cx="4176464" cy="34563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1167"/>
            <a:ext cx="4059313" cy="2850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0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Методическая литература 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Алексеева\Desktop\Фото каб\Новая папка\IMG_736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9789"/>
            <a:ext cx="4392488" cy="331236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лексеева\Desktop\Фото каб\Новая папка\IMG_736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4830" y="3645024"/>
            <a:ext cx="4716016" cy="321297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лексеева\Desktop\Фото каб\Новая папка\IMG_735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106" y="4076495"/>
            <a:ext cx="3240360" cy="249289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689789"/>
            <a:ext cx="5040223" cy="2835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9167" y="2591509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кабинет-это место, где проводятся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5105833">
            <a:off x="2260277" y="1242334"/>
            <a:ext cx="1357706" cy="79657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6170987">
            <a:off x="5662457" y="1317536"/>
            <a:ext cx="1290205" cy="71438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0112525">
            <a:off x="6143636" y="3143249"/>
            <a:ext cx="642942" cy="57150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2616525">
            <a:off x="2236821" y="2886251"/>
            <a:ext cx="642942" cy="57150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12796264">
            <a:off x="5552948" y="3984022"/>
            <a:ext cx="1080658" cy="60446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19381991">
            <a:off x="2606058" y="3902452"/>
            <a:ext cx="1194837" cy="57150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18803436">
            <a:off x="2505509" y="5266642"/>
            <a:ext cx="1289376" cy="71438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13741183">
            <a:off x="5336126" y="5346724"/>
            <a:ext cx="1289376" cy="71438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1" y="0"/>
            <a:ext cx="2072517" cy="1582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1" y="1724324"/>
            <a:ext cx="2046781" cy="1535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6266" y="3473680"/>
            <a:ext cx="2112106" cy="1683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30" y="5085184"/>
            <a:ext cx="2072517" cy="1554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632" y="-58026"/>
            <a:ext cx="2232248" cy="1674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10" y="1748490"/>
            <a:ext cx="2167070" cy="1852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356" y="3772918"/>
            <a:ext cx="2121982" cy="1417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10" y="5363966"/>
            <a:ext cx="2132528" cy="1275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426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ШМО математики, физики и информатики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61" y="962543"/>
            <a:ext cx="2448272" cy="3060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4221089"/>
            <a:ext cx="3491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Яруллина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Алсу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Исламгалиевна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 математики </a:t>
            </a:r>
          </a:p>
          <a:p>
            <a:pPr lvl="0"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квалификационной категории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63594"/>
            <a:ext cx="2294467" cy="3059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535996" y="4373489"/>
            <a:ext cx="37084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Камлева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Татьяна Александровна</a:t>
            </a:r>
          </a:p>
          <a:p>
            <a:pPr lvl="0"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 математики </a:t>
            </a:r>
          </a:p>
          <a:p>
            <a:pPr lvl="0"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квалификационной категории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40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332656"/>
            <a:ext cx="2614572" cy="3528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4221089"/>
            <a:ext cx="3491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Кузахметова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Язиля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Рашитовна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 математики 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квалификационной категории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4373489"/>
            <a:ext cx="3672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Бурцева Эльмира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Муниповна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 математики  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андидат математических наук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4771"/>
            <a:ext cx="2520280" cy="3610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925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76672"/>
            <a:ext cx="2592288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08170"/>
            <a:ext cx="2520279" cy="3360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-108520" y="4149080"/>
            <a:ext cx="3096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Гатина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Люция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Рафиковна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 физики высшей квалификационной категории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4005064"/>
            <a:ext cx="2915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Мустафина Наталья Викторовна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 информатики  квалификационной категории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4149080"/>
            <a:ext cx="30243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Леонтьев Сергей Васильевич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 физики и математики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8170"/>
            <a:ext cx="2511672" cy="3493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530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28179"/>
            <a:ext cx="756084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Назначения кабинета </a:t>
            </a:r>
          </a:p>
          <a:p>
            <a:pPr lvl="0"/>
            <a:r>
              <a:rPr lang="ru-RU" sz="2800" dirty="0" smtClean="0">
                <a:solidFill>
                  <a:schemeClr val="accent6"/>
                </a:solidFill>
                <a:latin typeface="Open Sans"/>
              </a:rPr>
              <a:t>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Open Sans"/>
              </a:rPr>
              <a:t>Учебный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Open Sans"/>
              </a:rPr>
              <a:t>кабинет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Open Sans"/>
              </a:rPr>
              <a:t>математики, физики и информатики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Open Sans"/>
              </a:rPr>
              <a:t>- учебное помещение школы, оснащенное наглядными пособиями, учебным оборудованием, мебелью и техническими средствами обучения, в котором проводится методическая, учебная, факультативная и внеклассная работа с обучающимися школы. Кабинет предназначен для организации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Open Sans"/>
              </a:rPr>
              <a:t>учебно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Open Sans"/>
              </a:rPr>
              <a:t> - воспитательного процесса обучающихся на уроках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Open Sans"/>
              </a:rPr>
              <a:t>математики, физики и информатики</a:t>
            </a:r>
            <a:r>
              <a:rPr lang="ru-RU" sz="2800" dirty="0" smtClean="0">
                <a:solidFill>
                  <a:schemeClr val="accent6"/>
                </a:solidFill>
                <a:latin typeface="Open Sans"/>
              </a:rPr>
              <a:t>.</a:t>
            </a:r>
            <a:endParaRPr lang="ru-RU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843677"/>
            <a:ext cx="78488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и задачи кабинета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работы кабинета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математики, физики и информатики: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создание оптимальных условий для организации образовательного процесса в соответствии с Федеральным компонентом государственного стандарта общего образования по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математике, физике и информатике.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организация работы по оснащению кабинета в соответствии с требованиями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Минобрауки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России (оформление заявки на приобретение средств материально-технического обеспечения для кабинета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математики, физики и информатики);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совершенствование научно-методической, дидактической базы кабинета путем самостоятельного создания педагогом раздаточного и стендового демонстрационного материала для учащихся в соответствии с Программами по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математике, физике и информатике;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систематизация материала для организации внеурочной деятельности по направлениям: подготовка к олимпиадам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проектная и исследовательская деятельность школьников, работа с классным коллективом</a:t>
            </a:r>
          </a:p>
        </p:txBody>
      </p:sp>
    </p:spTree>
    <p:extLst>
      <p:ext uri="{BB962C8B-B14F-4D97-AF65-F5344CB8AC3E}">
        <p14:creationId xmlns:p14="http://schemas.microsoft.com/office/powerpoint/2010/main" val="147144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08" y="-166424"/>
            <a:ext cx="3096344" cy="3177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634" y="-166930"/>
            <a:ext cx="3096344" cy="3160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8192" y="3469570"/>
            <a:ext cx="3591272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0832" y="3384443"/>
            <a:ext cx="3707904" cy="28836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4887" y="3360391"/>
            <a:ext cx="3371867" cy="27415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221152" y="833991"/>
            <a:ext cx="257498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Паспорта кабинетов.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ТБ в кабинетах</a:t>
            </a:r>
            <a:endParaRPr lang="ru-RU" sz="2400" b="1" dirty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5" y="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Имеются стенды по правилам поведения в кабинете</a:t>
            </a:r>
          </a:p>
        </p:txBody>
      </p:sp>
      <p:pic>
        <p:nvPicPr>
          <p:cNvPr id="6" name="Рисунок 5" descr="C:\Users\Алексеева\Desktop\Фото каб\Новая папка\IMG_738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9921" y="3757053"/>
            <a:ext cx="4211960" cy="27739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лексеева\Desktop\Фото каб\Новая папка\IMG_73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165" y="1052736"/>
            <a:ext cx="3831562" cy="324036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 rot="21044777">
            <a:off x="577586" y="5023407"/>
            <a:ext cx="35084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оказания первой медицинской помощи</a:t>
            </a:r>
          </a:p>
        </p:txBody>
      </p:sp>
      <p:pic>
        <p:nvPicPr>
          <p:cNvPr id="9" name="Рисунок 8" descr="C:\Users\Алексеева\Desktop\Фото каб\Новая папка\IMG_73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5028" y="477053"/>
            <a:ext cx="3968971" cy="304519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71800" y="428179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Учебная зона  </a:t>
            </a:r>
            <a:endParaRPr lang="ru-RU" sz="4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20072">
            <a:off x="97693" y="2047299"/>
            <a:ext cx="3984689" cy="33640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5236">
            <a:off x="4677149" y="1996804"/>
            <a:ext cx="4130732" cy="33885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28179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Рабочее место учителя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4013">
            <a:off x="3074200" y="1308037"/>
            <a:ext cx="3427649" cy="2570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7534">
            <a:off x="-300378" y="2334646"/>
            <a:ext cx="4523306" cy="3392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331132"/>
            <a:ext cx="5166541" cy="3110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Классный уголок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54656">
            <a:off x="-359924" y="2402946"/>
            <a:ext cx="4493380" cy="310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2747">
            <a:off x="5769166" y="892729"/>
            <a:ext cx="3433820" cy="30533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3737" y="1436241"/>
            <a:ext cx="3825794" cy="2869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645024"/>
            <a:ext cx="5206312" cy="2928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-195734"/>
            <a:ext cx="3096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Книжный уголок 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6" y="301559"/>
            <a:ext cx="2333858" cy="4149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318" y="-73050"/>
            <a:ext cx="5025098" cy="30787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Заголовок 5"/>
          <p:cNvSpPr txBox="1">
            <a:spLocks/>
          </p:cNvSpPr>
          <p:nvPr/>
        </p:nvSpPr>
        <p:spPr bwMode="auto">
          <a:xfrm>
            <a:off x="107504" y="4581128"/>
            <a:ext cx="216024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dirty="0" smtClean="0">
                <a:ln w="11430"/>
                <a:solidFill>
                  <a:srgbClr val="2D2D8A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hlinkClick r:id="rId4" action="ppaction://hlinkfile"/>
              </a:rPr>
              <a:t>Лаборатория физики</a:t>
            </a:r>
            <a:endParaRPr kumimoji="0" lang="ru-RU" sz="3200" b="1" i="0" u="none" strike="noStrike" kern="0" cap="none" spc="0" normalizeH="0" baseline="0" noProof="0" dirty="0">
              <a:ln w="11430"/>
              <a:solidFill>
                <a:srgbClr val="2D2D8A">
                  <a:lumMod val="60000"/>
                  <a:lumOff val="4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/>
              <a:ea typeface="+mj-ea"/>
              <a:cs typeface="+mj-cs"/>
              <a:hlinkClick r:id="rId4" action="ppaction://hlinkfile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814" y="3040337"/>
            <a:ext cx="2000821" cy="35570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079" y="3040337"/>
            <a:ext cx="2043576" cy="3633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012955"/>
            <a:ext cx="2016224" cy="3584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607</TotalTime>
  <Words>334</Words>
  <Application>Microsoft Office PowerPoint</Application>
  <PresentationFormat>Экран (4:3)</PresentationFormat>
  <Paragraphs>75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44</cp:revision>
  <cp:lastPrinted>2020-03-17T07:23:04Z</cp:lastPrinted>
  <dcterms:created xsi:type="dcterms:W3CDTF">2020-03-17T05:14:22Z</dcterms:created>
  <dcterms:modified xsi:type="dcterms:W3CDTF">2020-12-14T15:06:52Z</dcterms:modified>
</cp:coreProperties>
</file>